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25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396BF-5998-F394-E1F1-1AA4C0F24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6F7D15-37B2-3437-7FB6-DC5FF3547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F8D61A-A3AF-C767-4247-D9A5150B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4B08-C569-4EAC-8CE9-D4B0E473CB61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01BFF-FEF3-FBB1-00A3-3C5C1CE5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616E4-A0C6-8BD4-086D-3D067847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F07E-DBE4-4B5C-AA04-72985A825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947F2-C5F0-3CCF-8936-A89147CE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00F0E2-3340-7014-1AD5-DB249BBB1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54FD17-4E77-7DBE-3F05-0CAD187E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4B08-C569-4EAC-8CE9-D4B0E473CB61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BB6D6-084C-F90E-C28D-79293B92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7FF41-3ADE-FB98-B7B2-D22357ED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F07E-DBE4-4B5C-AA04-72985A825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8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1C5DA6-EB22-DB29-0046-9756189D7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484011-A4D5-4EB8-A369-A09F5E5E0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ABD4F8-1D5F-36D3-3008-610E0C62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4B08-C569-4EAC-8CE9-D4B0E473CB61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C3B4A-2133-07F6-707E-72F45274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BD8E72-A172-DF56-B980-79CB79AA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F07E-DBE4-4B5C-AA04-72985A825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9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D3F5E-CF08-241D-1CC4-29EE98A0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41285C-FEF5-46D8-DBCE-9CB35DC6B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FCEAA3-8A68-D611-5EA5-E4154DD8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4B08-C569-4EAC-8CE9-D4B0E473CB61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015F8-12F8-C610-9B8F-6206D057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1CBD5-1444-DB10-5B6B-C72F1A97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F07E-DBE4-4B5C-AA04-72985A825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51FC8-4F9B-901F-0689-62C24A46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983F11-4F71-4E9E-410A-ED282FE60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33AEE0-B7E4-D39C-35B9-C551512F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4B08-C569-4EAC-8CE9-D4B0E473CB61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4301BB-5640-E26A-EADF-CB17C57D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CE4039-16AD-42F2-3E79-35CBBB17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F07E-DBE4-4B5C-AA04-72985A825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39463-9A4E-50A8-AB1F-E621B3E3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3098F1-7977-773E-6F70-253D55BE4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E565DA-C0A6-AB73-BD6B-4D2F8C47B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16354-2595-FD12-2E3E-F85F96BB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4B08-C569-4EAC-8CE9-D4B0E473CB61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80AFD5-39D9-B69E-38A2-79F0AD48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0734BD-B57D-AE16-568A-F1B66A67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F07E-DBE4-4B5C-AA04-72985A825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1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9FE74-FB44-11B6-1775-A4F1B1D3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563BB-2913-5438-CBEC-C8923B913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C34596-BB63-E9DC-1775-BEFE355DA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1628F9-7F51-1CE0-AF36-6EDB87F5B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F54159-E903-403A-B8B4-396D14321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EF9C65-0AD0-2F22-F85E-291AC1A4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4B08-C569-4EAC-8CE9-D4B0E473CB61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46B082-70D8-3E07-7272-E87D130B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30E0A8-DB0C-38DA-D866-2AA257CE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F07E-DBE4-4B5C-AA04-72985A825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1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5D16F-7B9D-4BDB-7D08-211464DF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278DBE-1770-2F4C-9E45-33B2D1AF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4B08-C569-4EAC-8CE9-D4B0E473CB61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E186CE-0392-B6CB-7FC6-4B71D3F7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97BC9-9A82-3959-EED4-FE12AA25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F07E-DBE4-4B5C-AA04-72985A825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2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4268C5-4ACE-A5D8-51F3-CE2AEAE2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4B08-C569-4EAC-8CE9-D4B0E473CB61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06C994-69C1-981D-65BA-DCF66A4E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6FB4BB-5C81-EA12-8480-56FA6F02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F07E-DBE4-4B5C-AA04-72985A825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2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A2AB7-5976-5409-EDEF-B53C7C4C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BC5268-62C9-92AF-6890-211AF130C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65EE06-8555-F4DB-A733-99A3E9F71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9A2082-4489-8EEA-6AB2-9031E994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4B08-C569-4EAC-8CE9-D4B0E473CB61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47692C-E352-F993-0A34-54A175B1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992088-6239-D312-CE34-01068096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F07E-DBE4-4B5C-AA04-72985A825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5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FF969-099B-612C-CE7E-A274C159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FBC938-FC4A-F1FD-B8C3-7AE6CFBFE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4C31D-CCA3-38C3-B0A6-B257A7380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FB77A0-B9F5-D9E3-FDA1-E90361C2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4B08-C569-4EAC-8CE9-D4B0E473CB61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C3D825-8716-7C60-28B5-2B7D972A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B2C179-0F38-8E9F-97D4-BA8DA866F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F07E-DBE4-4B5C-AA04-72985A825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1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DA3D1-B03E-836F-080A-120FC765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A0B897-92DE-2305-A1B0-3EAA99016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391D6F-771A-E41B-1029-1E422594E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94B08-C569-4EAC-8CE9-D4B0E473CB61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36EBC-013A-D415-0F5D-80C46F36D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08A78-CC35-F157-F6B7-3C1ACBA5D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F07E-DBE4-4B5C-AA04-72985A825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7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26" Type="http://schemas.openxmlformats.org/officeDocument/2006/relationships/image" Target="../media/image31.png"/><Relationship Id="rId3" Type="http://schemas.openxmlformats.org/officeDocument/2006/relationships/image" Target="../media/image6.png"/><Relationship Id="rId21" Type="http://schemas.openxmlformats.org/officeDocument/2006/relationships/image" Target="../media/image27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microsoft.com/office/2007/relationships/hdphoto" Target="../media/hdphoto1.wdp"/><Relationship Id="rId25" Type="http://schemas.microsoft.com/office/2007/relationships/hdphoto" Target="../media/hdphoto2.wdp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26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24" Type="http://schemas.openxmlformats.org/officeDocument/2006/relationships/image" Target="../media/image30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29.png"/><Relationship Id="rId28" Type="http://schemas.openxmlformats.org/officeDocument/2006/relationships/image" Target="../media/image33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8.jpeg"/><Relationship Id="rId27" Type="http://schemas.openxmlformats.org/officeDocument/2006/relationships/image" Target="../media/image32.png"/><Relationship Id="rId30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stv@ulsu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ulsu.ru/ru/sveden/struct/6j50otmp-e3j0-ythi-s0gm-6jzewryvipg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3CDBD8-E179-34DE-6A77-F72E4E89C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A50DAB-02CE-CB83-A0DC-604EF85028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7718" y="4119679"/>
            <a:ext cx="2527814" cy="25265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A4D5CE-FEB3-55ED-3876-A96D8E86605F}"/>
              </a:ext>
            </a:extLst>
          </p:cNvPr>
          <p:cNvSpPr/>
          <p:nvPr/>
        </p:nvSpPr>
        <p:spPr>
          <a:xfrm>
            <a:off x="1706878" y="632312"/>
            <a:ext cx="916349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«Карьера» УлГУ</a:t>
            </a:r>
          </a:p>
        </p:txBody>
      </p:sp>
    </p:spTree>
    <p:extLst>
      <p:ext uri="{BB962C8B-B14F-4D97-AF65-F5344CB8AC3E}">
        <p14:creationId xmlns:p14="http://schemas.microsoft.com/office/powerpoint/2010/main" val="171846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3CDBD8-E179-34DE-6A77-F72E4E89C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8CCBDA-742C-AE3C-9A71-1E61789CE8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616" y="2545433"/>
            <a:ext cx="1819455" cy="18185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705A3B-C74C-09C3-F36C-748FD2EE4D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9862" y="51434"/>
            <a:ext cx="5672138" cy="680656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CE3D10-6B4E-C6AC-F03F-50B8B9A36EA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7950466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C7E964-E76D-8FC1-6EF8-D05F656BA899}"/>
              </a:ext>
            </a:extLst>
          </p:cNvPr>
          <p:cNvSpPr txBox="1"/>
          <p:nvPr/>
        </p:nvSpPr>
        <p:spPr>
          <a:xfrm>
            <a:off x="255252" y="371970"/>
            <a:ext cx="86218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Почему нужно обращаться </a:t>
            </a:r>
          </a:p>
          <a:p>
            <a:pPr algn="ctr"/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нам?</a:t>
            </a:r>
          </a:p>
          <a:p>
            <a:pPr algn="ctr"/>
            <a:endParaRPr lang="ru-RU" sz="2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поможем вам, если вы: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можете найти работу 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самостоятельно.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знаете, где можно 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посмотреть вакансии.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можете составить резюме.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уверены в себе, и  не знаете, 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как вести себя на встрече с  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работодателем.</a:t>
            </a:r>
          </a:p>
          <a:p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B69C152-B130-CF81-6151-D2EA7F1351B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1758" y="5502672"/>
            <a:ext cx="1247014" cy="124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4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3CDBD8-E179-34DE-6A77-F72E4E89C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656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A4D5CE-FEB3-55ED-3876-A96D8E86605F}"/>
              </a:ext>
            </a:extLst>
          </p:cNvPr>
          <p:cNvSpPr/>
          <p:nvPr/>
        </p:nvSpPr>
        <p:spPr>
          <a:xfrm>
            <a:off x="1" y="83672"/>
            <a:ext cx="12192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Центр «Карьера» осуществляет </a:t>
            </a:r>
          </a:p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поддержку студентов по вопросам </a:t>
            </a:r>
          </a:p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содействия трудоустройству и профессиональной навигации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F42AE3B-2764-2017-6A92-33C205922B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758" y="5502672"/>
            <a:ext cx="1247014" cy="124640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941066D-B2BF-2F48-B2D1-948000D2F8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r="12662"/>
          <a:stretch/>
        </p:blipFill>
        <p:spPr>
          <a:xfrm>
            <a:off x="8316229" y="2895962"/>
            <a:ext cx="2899542" cy="2058792"/>
          </a:xfrm>
          <a:prstGeom prst="rect">
            <a:avLst/>
          </a:prstGeom>
        </p:spPr>
      </p:pic>
      <p:pic>
        <p:nvPicPr>
          <p:cNvPr id="1029" name="Picture 4">
            <a:extLst>
              <a:ext uri="{FF2B5EF4-FFF2-40B4-BE49-F238E27FC236}">
                <a16:creationId xmlns:a16="http://schemas.microsoft.com/office/drawing/2014/main" id="{5A3BDCC1-0AEC-704C-1502-7AD7581F7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/>
          <a:stretch/>
        </p:blipFill>
        <p:spPr bwMode="auto">
          <a:xfrm>
            <a:off x="2036918" y="4190809"/>
            <a:ext cx="3684756" cy="20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1030">
            <a:extLst>
              <a:ext uri="{FF2B5EF4-FFF2-40B4-BE49-F238E27FC236}">
                <a16:creationId xmlns:a16="http://schemas.microsoft.com/office/drawing/2014/main" id="{0A37D4E7-2A5E-DFD1-468F-5EBFCFA82B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9" b="69825"/>
          <a:stretch/>
        </p:blipFill>
        <p:spPr>
          <a:xfrm>
            <a:off x="562434" y="2895962"/>
            <a:ext cx="2948968" cy="1817133"/>
          </a:xfrm>
          <a:prstGeom prst="rect">
            <a:avLst/>
          </a:prstGeom>
        </p:spPr>
      </p:pic>
      <p:pic>
        <p:nvPicPr>
          <p:cNvPr id="1037" name="Рисунок 1036">
            <a:extLst>
              <a:ext uri="{FF2B5EF4-FFF2-40B4-BE49-F238E27FC236}">
                <a16:creationId xmlns:a16="http://schemas.microsoft.com/office/drawing/2014/main" id="{2A239B01-3B44-6B67-75DE-0C82DAAB70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r="26968" b="1384"/>
          <a:stretch/>
        </p:blipFill>
        <p:spPr>
          <a:xfrm>
            <a:off x="6470328" y="4190809"/>
            <a:ext cx="2899542" cy="20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9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3CDBD8-E179-34DE-6A77-F72E4E89C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A4D5CE-FEB3-55ED-3876-A96D8E86605F}"/>
              </a:ext>
            </a:extLst>
          </p:cNvPr>
          <p:cNvSpPr/>
          <p:nvPr/>
        </p:nvSpPr>
        <p:spPr>
          <a:xfrm>
            <a:off x="1" y="83672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B6C42E-591F-C8A0-AA42-A8F55469D8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758" y="5502672"/>
            <a:ext cx="1247014" cy="12464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F1713B-353F-724C-4D6E-6595D3DCF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06" y="5082487"/>
            <a:ext cx="1247014" cy="9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Логотип АО „Ульяновский патронный завод”">
            <a:extLst>
              <a:ext uri="{FF2B5EF4-FFF2-40B4-BE49-F238E27FC236}">
                <a16:creationId xmlns:a16="http://schemas.microsoft.com/office/drawing/2014/main" id="{FC467966-4853-0950-946C-DC9A13EE79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18" y="3465540"/>
            <a:ext cx="1088796" cy="150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A97158-C273-B4DE-8A04-0BEC658A67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71"/>
          <a:stretch/>
        </p:blipFill>
        <p:spPr>
          <a:xfrm>
            <a:off x="3233246" y="3423348"/>
            <a:ext cx="835281" cy="933375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CDC65CFC-8B7C-0DDB-4612-D63899BC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60" y="5340569"/>
            <a:ext cx="1639462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CEADA13-7F04-8253-3759-8AC490240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6375" r="13497" b="25657"/>
          <a:stretch/>
        </p:blipFill>
        <p:spPr bwMode="auto">
          <a:xfrm>
            <a:off x="1874047" y="1754869"/>
            <a:ext cx="2304845" cy="51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29F3D7C-A797-5BCA-9D89-DAA9D64D8F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81" y="1632325"/>
            <a:ext cx="1038286" cy="103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15F275-3064-259A-E283-F3752902E5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51" y="4901984"/>
            <a:ext cx="2058107" cy="10321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ED5939-D4A6-A11A-F956-1ED3B1A5F61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2" r="2056" b="15391"/>
          <a:stretch/>
        </p:blipFill>
        <p:spPr>
          <a:xfrm>
            <a:off x="4420487" y="3241570"/>
            <a:ext cx="1688086" cy="64045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B03AF06-6BAF-AF81-7FF1-6F0AF29E8D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93" y="5264494"/>
            <a:ext cx="1309883" cy="9824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E69CFA3-4176-B0B6-1962-DB77197B1A5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0" t="18655" r="2302" b="35146"/>
          <a:stretch/>
        </p:blipFill>
        <p:spPr>
          <a:xfrm>
            <a:off x="4680111" y="1634725"/>
            <a:ext cx="2213812" cy="76039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7295A2-0568-DBD1-DCE9-328C61EB4D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91" y="2668027"/>
            <a:ext cx="2354673" cy="5098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001618B-8727-5445-6043-5CE268442191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40967" y="6138989"/>
            <a:ext cx="5205358" cy="613489"/>
          </a:xfrm>
          <a:prstGeom prst="rect">
            <a:avLst/>
          </a:prstGeom>
        </p:spPr>
      </p:pic>
      <p:pic>
        <p:nvPicPr>
          <p:cNvPr id="2049" name="Picture 2">
            <a:extLst>
              <a:ext uri="{FF2B5EF4-FFF2-40B4-BE49-F238E27FC236}">
                <a16:creationId xmlns:a16="http://schemas.microsoft.com/office/drawing/2014/main" id="{CA5BC85E-BAB0-A9C4-DA32-142D0663A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9" r="17599"/>
          <a:stretch/>
        </p:blipFill>
        <p:spPr bwMode="auto">
          <a:xfrm>
            <a:off x="8270364" y="3883716"/>
            <a:ext cx="906504" cy="9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8">
            <a:extLst>
              <a:ext uri="{FF2B5EF4-FFF2-40B4-BE49-F238E27FC236}">
                <a16:creationId xmlns:a16="http://schemas.microsoft.com/office/drawing/2014/main" id="{B97C94EF-BF1E-2CC1-6523-ADF718CBB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738" y="4449459"/>
            <a:ext cx="1289905" cy="9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0">
            <a:extLst>
              <a:ext uri="{FF2B5EF4-FFF2-40B4-BE49-F238E27FC236}">
                <a16:creationId xmlns:a16="http://schemas.microsoft.com/office/drawing/2014/main" id="{C9406C80-4D7F-F213-D3E9-86F3F569F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9" b="35860"/>
          <a:stretch/>
        </p:blipFill>
        <p:spPr bwMode="auto">
          <a:xfrm>
            <a:off x="317354" y="3984435"/>
            <a:ext cx="1616242" cy="46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2">
            <a:extLst>
              <a:ext uri="{FF2B5EF4-FFF2-40B4-BE49-F238E27FC236}">
                <a16:creationId xmlns:a16="http://schemas.microsoft.com/office/drawing/2014/main" id="{5C81D90D-AFCD-2008-F263-05C6CB20F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 t="44211" r="23146" b="44421"/>
          <a:stretch/>
        </p:blipFill>
        <p:spPr bwMode="auto">
          <a:xfrm>
            <a:off x="1775978" y="6402558"/>
            <a:ext cx="1759844" cy="2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4">
            <a:extLst>
              <a:ext uri="{FF2B5EF4-FFF2-40B4-BE49-F238E27FC236}">
                <a16:creationId xmlns:a16="http://schemas.microsoft.com/office/drawing/2014/main" id="{F659D10A-0C8B-234A-1C82-6D197E361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3" b="20413"/>
          <a:stretch/>
        </p:blipFill>
        <p:spPr bwMode="auto">
          <a:xfrm>
            <a:off x="9843790" y="5711761"/>
            <a:ext cx="1650743" cy="7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6">
            <a:extLst>
              <a:ext uri="{FF2B5EF4-FFF2-40B4-BE49-F238E27FC236}">
                <a16:creationId xmlns:a16="http://schemas.microsoft.com/office/drawing/2014/main" id="{D059EEE3-2CED-F11E-CB60-61C37B0C3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3" r="15418"/>
          <a:stretch/>
        </p:blipFill>
        <p:spPr bwMode="auto">
          <a:xfrm>
            <a:off x="6096000" y="4066360"/>
            <a:ext cx="1552314" cy="6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8">
            <a:extLst>
              <a:ext uri="{FF2B5EF4-FFF2-40B4-BE49-F238E27FC236}">
                <a16:creationId xmlns:a16="http://schemas.microsoft.com/office/drawing/2014/main" id="{2BF74538-5ABF-FF06-F4D3-A8E37BFDB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75" y="2449234"/>
            <a:ext cx="2496301" cy="7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0">
            <a:extLst>
              <a:ext uri="{FF2B5EF4-FFF2-40B4-BE49-F238E27FC236}">
                <a16:creationId xmlns:a16="http://schemas.microsoft.com/office/drawing/2014/main" id="{1FB3AEF4-4AF4-ACA9-646C-01CEE5B6C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71" y="3177332"/>
            <a:ext cx="2837648" cy="54835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2">
            <a:extLst>
              <a:ext uri="{FF2B5EF4-FFF2-40B4-BE49-F238E27FC236}">
                <a16:creationId xmlns:a16="http://schemas.microsoft.com/office/drawing/2014/main" id="{937142A9-C70D-BD52-74BC-1469FF69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8" y="3376372"/>
            <a:ext cx="2800952" cy="3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Рисунок 2073">
            <a:extLst>
              <a:ext uri="{FF2B5EF4-FFF2-40B4-BE49-F238E27FC236}">
                <a16:creationId xmlns:a16="http://schemas.microsoft.com/office/drawing/2014/main" id="{0C54C077-271F-DD9C-32B9-4D4314A11C2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31" y="4552809"/>
            <a:ext cx="2002685" cy="67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Рисунок 2074">
            <a:extLst>
              <a:ext uri="{FF2B5EF4-FFF2-40B4-BE49-F238E27FC236}">
                <a16:creationId xmlns:a16="http://schemas.microsoft.com/office/drawing/2014/main" id="{7A44E5CE-FF5B-ED34-1C13-632D2C7F907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918" y="3518854"/>
            <a:ext cx="1552314" cy="46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7" name="Picture 24">
            <a:extLst>
              <a:ext uri="{FF2B5EF4-FFF2-40B4-BE49-F238E27FC236}">
                <a16:creationId xmlns:a16="http://schemas.microsoft.com/office/drawing/2014/main" id="{CF67B5E4-0292-390C-FFB3-449B74B62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/>
          <a:stretch/>
        </p:blipFill>
        <p:spPr bwMode="auto">
          <a:xfrm>
            <a:off x="3913941" y="4263252"/>
            <a:ext cx="1309883" cy="91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26">
            <a:extLst>
              <a:ext uri="{FF2B5EF4-FFF2-40B4-BE49-F238E27FC236}">
                <a16:creationId xmlns:a16="http://schemas.microsoft.com/office/drawing/2014/main" id="{6276E42E-3309-6927-DEB4-2BB61A231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3895" r="9242"/>
          <a:stretch/>
        </p:blipFill>
        <p:spPr bwMode="auto">
          <a:xfrm>
            <a:off x="9105684" y="1637273"/>
            <a:ext cx="1232902" cy="14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TextBox 2079">
            <a:extLst>
              <a:ext uri="{FF2B5EF4-FFF2-40B4-BE49-F238E27FC236}">
                <a16:creationId xmlns:a16="http://schemas.microsoft.com/office/drawing/2014/main" id="{06BCA0E6-15F3-39E4-E9A0-B628C70E3405}"/>
              </a:ext>
            </a:extLst>
          </p:cNvPr>
          <p:cNvSpPr txBox="1"/>
          <p:nvPr/>
        </p:nvSpPr>
        <p:spPr>
          <a:xfrm>
            <a:off x="2482619" y="88898"/>
            <a:ext cx="9447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партнеры:</a:t>
            </a:r>
          </a:p>
        </p:txBody>
      </p:sp>
    </p:spTree>
    <p:extLst>
      <p:ext uri="{BB962C8B-B14F-4D97-AF65-F5344CB8AC3E}">
        <p14:creationId xmlns:p14="http://schemas.microsoft.com/office/powerpoint/2010/main" val="233168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3CDBD8-E179-34DE-6A77-F72E4E89C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314D2-4076-DDA7-AB26-75B896BC0F99}"/>
              </a:ext>
            </a:extLst>
          </p:cNvPr>
          <p:cNvSpPr txBox="1"/>
          <p:nvPr/>
        </p:nvSpPr>
        <p:spPr>
          <a:xfrm>
            <a:off x="829447" y="238108"/>
            <a:ext cx="11210795" cy="529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нас найти?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Адрес: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Ульяновск,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ул.Л.Толстого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42, ауд. 35а.</a:t>
            </a: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Телефоны: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42-61-17, 41-20-76</a:t>
            </a: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Электронная почта: </a:t>
            </a:r>
            <a:r>
              <a:rPr lang="en-US" sz="2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cstv</a:t>
            </a:r>
            <a:r>
              <a:rPr lang="ru-RU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ulsu</a:t>
            </a:r>
            <a:r>
              <a:rPr lang="ru-RU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ru-R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Страница на сайте УлГУ: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https://ulsu.ru/ru/sveden/struct/6j50otmp-e3j0-ythi-s0gm-6jzewryvipgl/</a:t>
            </a:r>
            <a:endParaRPr lang="ru-RU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FE8CDC-0C6A-B3DF-68C8-BCE179391DC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758" y="5502672"/>
            <a:ext cx="1247014" cy="124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09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128</Words>
  <Application>Microsoft Office PowerPoint</Application>
  <PresentationFormat>Широкоэкранный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УлГУ</cp:lastModifiedBy>
  <cp:revision>14</cp:revision>
  <dcterms:created xsi:type="dcterms:W3CDTF">2022-09-09T04:17:57Z</dcterms:created>
  <dcterms:modified xsi:type="dcterms:W3CDTF">2026-06-03T07:13:56Z</dcterms:modified>
</cp:coreProperties>
</file>